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7" r:id="rId2"/>
    <p:sldId id="283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71" r:id="rId11"/>
    <p:sldId id="272" r:id="rId12"/>
    <p:sldId id="275" r:id="rId13"/>
    <p:sldId id="276" r:id="rId14"/>
    <p:sldId id="279" r:id="rId15"/>
    <p:sldId id="281" r:id="rId16"/>
    <p:sldId id="282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88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-1656" y="-22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jpeg>
</file>

<file path=ppt/media/image11.jpg>
</file>

<file path=ppt/media/image12.jpg>
</file>

<file path=ppt/media/image13.jpeg>
</file>

<file path=ppt/media/image14.jpg>
</file>

<file path=ppt/media/image15.jpeg>
</file>

<file path=ppt/media/image16.jpeg>
</file>

<file path=ppt/media/image2.png>
</file>

<file path=ppt/media/image3.jpg>
</file>

<file path=ppt/media/image4.jpg>
</file>

<file path=ppt/media/image5.jpeg>
</file>

<file path=ppt/media/image6.jpe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7680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999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37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2775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2145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403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8004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561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7860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1040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6141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3F0328-74E2-4DD3-AF48-91301785DF3F}" type="datetimeFigureOut">
              <a:rPr lang="en-IN" smtClean="0"/>
              <a:t>21-08-2019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5AC3E-1874-44E3-B34B-9C8D9A693DA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7826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ww.tajmarble.ae/" TargetMode="External"/><Relationship Id="rId4" Type="http://schemas.openxmlformats.org/officeDocument/2006/relationships/hyperlink" Target="mailto:info@tajmarble.a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amit@tajmarble.ae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tajmarble.ae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66" y="332656"/>
            <a:ext cx="8749722" cy="618328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77683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766"/>
            <a:ext cx="9144000" cy="646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266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056" y="0"/>
            <a:ext cx="92160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256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911"/>
            <a:ext cx="9144000" cy="6462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938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766"/>
            <a:ext cx="9144000" cy="646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058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0098"/>
            <a:ext cx="9144000" cy="645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655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766"/>
            <a:ext cx="9144000" cy="6464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6452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586" t="19625" r="11207"/>
          <a:stretch/>
        </p:blipFill>
        <p:spPr>
          <a:xfrm>
            <a:off x="195930" y="141605"/>
            <a:ext cx="8948070" cy="607065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Rectangle 3"/>
          <p:cNvSpPr/>
          <p:nvPr/>
        </p:nvSpPr>
        <p:spPr>
          <a:xfrm>
            <a:off x="251520" y="5936213"/>
            <a:ext cx="8854858" cy="877163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r"/>
            <a:r>
              <a:rPr lang="en-IN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S Reference Sans Serif" pitchFamily="34" charset="0"/>
              </a:rPr>
              <a:t>Address: P.O. Box 70269, </a:t>
            </a:r>
            <a:r>
              <a:rPr lang="en-IN" sz="17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MS Reference Sans Serif" pitchFamily="34" charset="0"/>
              </a:rPr>
              <a:t>Sharjah,UAE</a:t>
            </a:r>
            <a:r>
              <a:rPr lang="en-IN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S Reference Sans Serif" pitchFamily="34" charset="0"/>
              </a:rPr>
              <a:t> , Ind. Area 15, Sharjah </a:t>
            </a:r>
            <a:br>
              <a:rPr lang="en-IN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S Reference Sans Serif" pitchFamily="34" charset="0"/>
              </a:rPr>
            </a:br>
            <a:r>
              <a:rPr lang="en-IN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S Reference Sans Serif" pitchFamily="34" charset="0"/>
              </a:rPr>
              <a:t>Tel./Fax: +971 6 740 8250, Mob: +971 55 557 5049</a:t>
            </a:r>
            <a:br>
              <a:rPr lang="en-IN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S Reference Sans Serif" pitchFamily="34" charset="0"/>
              </a:rPr>
            </a:br>
            <a:r>
              <a:rPr lang="en-IN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S Reference Sans Serif" pitchFamily="34" charset="0"/>
              </a:rPr>
              <a:t>Email: </a:t>
            </a:r>
            <a:r>
              <a:rPr lang="en-IN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S Reference Sans Serif" pitchFamily="34" charset="0"/>
                <a:hlinkClick r:id="rId4"/>
              </a:rPr>
              <a:t>info@tajmarble.ae</a:t>
            </a:r>
            <a:r>
              <a:rPr lang="en-IN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S Reference Sans Serif" pitchFamily="34" charset="0"/>
              </a:rPr>
              <a:t> Website: </a:t>
            </a:r>
            <a:r>
              <a:rPr lang="en-IN" sz="17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S Reference Sans Serif" pitchFamily="34" charset="0"/>
                <a:hlinkClick r:id="rId5"/>
              </a:rPr>
              <a:t>www.tajmarble.ae</a:t>
            </a:r>
            <a:r>
              <a:rPr lang="en-IN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MS Reference Sans Serif" pitchFamily="34" charset="0"/>
              </a:rPr>
              <a:t> </a:t>
            </a:r>
            <a:endParaRPr lang="en-IN" sz="1700" dirty="0" smtClean="0">
              <a:solidFill>
                <a:schemeClr val="tx1">
                  <a:lumMod val="85000"/>
                  <a:lumOff val="15000"/>
                </a:schemeClr>
              </a:solidFill>
              <a:latin typeface="MS Reference Sans Serif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635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422" y="620688"/>
            <a:ext cx="2952750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476172" y="836712"/>
            <a:ext cx="46242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Amit</a:t>
            </a:r>
            <a:r>
              <a:rPr lang="en-US" b="1" dirty="0" smtClean="0"/>
              <a:t> Khaitan</a:t>
            </a:r>
          </a:p>
          <a:p>
            <a:r>
              <a:rPr lang="en-US" b="1" dirty="0" smtClean="0">
                <a:solidFill>
                  <a:srgbClr val="AA8834"/>
                </a:solidFill>
              </a:rPr>
              <a:t>Director (ACA, MBA)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AA8834"/>
                </a:solidFill>
              </a:rPr>
              <a:t>Tel/Fax   : </a:t>
            </a:r>
            <a:r>
              <a:rPr lang="en-US" dirty="0" smtClean="0"/>
              <a:t>+971 6 7408250</a:t>
            </a:r>
          </a:p>
          <a:p>
            <a:r>
              <a:rPr lang="en-US" dirty="0">
                <a:solidFill>
                  <a:srgbClr val="AA8834"/>
                </a:solidFill>
              </a:rPr>
              <a:t>Mobile </a:t>
            </a:r>
            <a:r>
              <a:rPr lang="en-US" dirty="0" smtClean="0"/>
              <a:t> </a:t>
            </a:r>
            <a:r>
              <a:rPr lang="en-US" dirty="0">
                <a:solidFill>
                  <a:srgbClr val="AA8834"/>
                </a:solidFill>
              </a:rPr>
              <a:t> : </a:t>
            </a:r>
            <a:r>
              <a:rPr lang="en-US" dirty="0" smtClean="0"/>
              <a:t>+971 55 5575049</a:t>
            </a:r>
          </a:p>
          <a:p>
            <a:r>
              <a:rPr lang="en-US" dirty="0">
                <a:solidFill>
                  <a:srgbClr val="AA8834"/>
                </a:solidFill>
              </a:rPr>
              <a:t>Email      : </a:t>
            </a:r>
            <a:r>
              <a:rPr lang="en-US" dirty="0" smtClean="0">
                <a:hlinkClick r:id="rId3"/>
              </a:rPr>
              <a:t>amit@tajmarble.ae</a:t>
            </a:r>
            <a:endParaRPr lang="en-US" dirty="0" smtClean="0"/>
          </a:p>
          <a:p>
            <a:r>
              <a:rPr lang="en-US" dirty="0">
                <a:solidFill>
                  <a:srgbClr val="AA8834"/>
                </a:solidFill>
              </a:rPr>
              <a:t>Website :</a:t>
            </a:r>
            <a:r>
              <a:rPr lang="en-US" dirty="0" smtClean="0"/>
              <a:t> </a:t>
            </a:r>
            <a:r>
              <a:rPr lang="en-US" dirty="0" smtClean="0">
                <a:hlinkClick r:id="rId4"/>
              </a:rPr>
              <a:t>www.tajmarble.ae</a:t>
            </a:r>
            <a:endParaRPr lang="en-US" dirty="0" smtClean="0"/>
          </a:p>
          <a:p>
            <a:r>
              <a:rPr lang="en-US" dirty="0" smtClean="0"/>
              <a:t>P.O. Box  </a:t>
            </a:r>
            <a:r>
              <a:rPr lang="en-US" dirty="0" smtClean="0">
                <a:solidFill>
                  <a:srgbClr val="AA8834"/>
                </a:solidFill>
              </a:rPr>
              <a:t>: </a:t>
            </a:r>
            <a:r>
              <a:rPr lang="en-US" dirty="0" smtClean="0"/>
              <a:t>70269, Ind. #15, Sharjah, UAE.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3131840" y="3789040"/>
            <a:ext cx="56166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 smtClean="0"/>
              <a:t>Trading in Marble &amp; Granite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 smtClean="0"/>
              <a:t>Project Management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 smtClean="0"/>
              <a:t>All kinds of </a:t>
            </a:r>
            <a:r>
              <a:rPr lang="en-US" dirty="0" err="1" smtClean="0"/>
              <a:t>waterjet</a:t>
            </a:r>
            <a:r>
              <a:rPr lang="en-US" dirty="0" smtClean="0"/>
              <a:t> Design Services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 smtClean="0"/>
              <a:t>Marble &amp; Granite Cutting Services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r>
              <a:rPr lang="en-US" dirty="0" smtClean="0"/>
              <a:t>Steel </a:t>
            </a:r>
            <a:r>
              <a:rPr lang="en-US" dirty="0" err="1" smtClean="0"/>
              <a:t>Waterjet</a:t>
            </a:r>
            <a:r>
              <a:rPr lang="en-US" dirty="0" smtClean="0"/>
              <a:t> Cutting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v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0814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417"/>
            <a:ext cx="9144000" cy="645916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231102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957"/>
            <a:ext cx="9144000" cy="6466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836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40"/>
          <a:stretch/>
        </p:blipFill>
        <p:spPr>
          <a:xfrm>
            <a:off x="220985" y="404664"/>
            <a:ext cx="8671495" cy="622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314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146535"/>
            <a:ext cx="9036495" cy="616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003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" y="176990"/>
            <a:ext cx="9036496" cy="642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935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13" y="0"/>
            <a:ext cx="81135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9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292"/>
            <a:ext cx="9144000" cy="646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7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143</TotalTime>
  <Words>77</Words>
  <Application>Microsoft Office PowerPoint</Application>
  <PresentationFormat>On-screen Show (4:3)</PresentationFormat>
  <Paragraphs>14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shipaliag</dc:creator>
  <cp:lastModifiedBy>user</cp:lastModifiedBy>
  <cp:revision>12</cp:revision>
  <dcterms:created xsi:type="dcterms:W3CDTF">2017-04-02T10:27:35Z</dcterms:created>
  <dcterms:modified xsi:type="dcterms:W3CDTF">2019-08-21T09:13:24Z</dcterms:modified>
</cp:coreProperties>
</file>

<file path=docProps/thumbnail.jpeg>
</file>